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wav" ContentType="audio/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67356-81E3-4A2E-9BBC-744AC08AA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059340-E039-41C9-ABDB-4088554F2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AF7FF-09AF-4D64-A94E-6425CC88CB0F}" type="datetimeFigureOut">
              <a:rPr lang="en-AU" smtClean="0"/>
              <a:t>20/07/2019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ABC4DB-CA02-4A58-88E6-EB505EA6F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C7A4D-89E4-4465-A418-CEC72961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3AE91-2A91-41D3-9C84-74B564CC140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6699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0C94BE-C7D3-4113-965F-DEF5C532D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D32C4-4B30-4978-A018-271DF4741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04DD1-C335-4584-9622-4465FC97CE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AF7FF-09AF-4D64-A94E-6425CC88CB0F}" type="datetimeFigureOut">
              <a:rPr lang="en-AU" smtClean="0"/>
              <a:t>20/07/2019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1039E-3C0F-46C2-B636-410DF1434E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6B694-7D86-4E51-ABC8-11AC6CC1E0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E3AE91-2A91-41D3-9C84-74B564CC140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8517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0.wav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0.wav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audio" Target="../media/audio10.wav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0.wav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0.wav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0.wav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0.wav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0.wav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5" Type="http://schemas.openxmlformats.org/officeDocument/2006/relationships/audio" Target="NUL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0.wav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0.wav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0.wav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0.wav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0.wav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0.wav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0.wav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0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A3ADFDE-0492-47F3-B706-755252E9A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F88959-7E99-4725-A167-EC0D5F6D2F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96190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0E6E2A2-58A7-48B3-93B1-3EC883279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GBPwUGgGj Gi bKkv I KvVv‡gv †j-AvDU </a:t>
            </a:r>
            <a:endParaRPr lang="en-US" b="1" dirty="0">
              <a:solidFill>
                <a:srgbClr val="FF0000"/>
              </a:solidFill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69E670-106D-44BB-BBE7-3483044D9A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18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A6243ED-169F-42D3-8D95-36E028A25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AB096C-286C-49A7-8654-41D5CF70AF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76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  <p:sndAc>
          <p:stSnd>
            <p:snd r:embed="rId5" name="click.wav"/>
          </p:stSnd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AB42979-A53C-4872-9768-E8E26E13C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 I‡qe †cBR wWRvBwbs </a:t>
            </a:r>
            <a:r>
              <a:rPr lang="en-US" sz="4000" b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(Designing web page) </a:t>
            </a:r>
            <a:endParaRPr lang="en-US" sz="40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7DB7B9-989A-4353-A6EB-8A5284D0F6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7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  <p:sndAc>
          <p:stSnd>
            <p:snd r:embed="rId7" name="click.wav"/>
          </p:stSnd>
        </p:sndAc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DF5A4DE-6168-4108-9B62-AAA0DB14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 I‡qe mvBU/†cBR Pvjy Kiv</a:t>
            </a:r>
            <a:endParaRPr lang="en-US" dirty="0">
              <a:solidFill>
                <a:srgbClr val="FF0000"/>
              </a:solidFill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9D5D97-1A2B-4400-8540-D394772B20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3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625C4A0-87DB-4720-9359-402C41A6C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 I‡qe †nvw÷s </a:t>
            </a:r>
            <a:r>
              <a:rPr lang="en-US" sz="4000" b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(Web Hosting)</a:t>
            </a:r>
            <a:endParaRPr lang="en-US" sz="40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06EDA-A0A9-4A61-BAB1-8D46BB3B05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560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  <p:sndAc>
          <p:stSnd>
            <p:snd r:embed="rId5" name="click.wav"/>
          </p:stSnd>
        </p:sndAc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38EF94F-9304-48A3-91CF-B5E52FD98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 I‡qe mvf©vi </a:t>
            </a:r>
            <a:r>
              <a:rPr lang="en-US" sz="4000" b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(Web Server) </a:t>
            </a:r>
            <a:endParaRPr lang="en-US" sz="40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D40E5A-A096-4D83-9D68-2AE31BC78F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84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  <p:sndAc>
          <p:stSnd>
            <p:snd r:embed="rId6" name="click.wav"/>
          </p:stSnd>
        </p:sndAc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DDFD910-51E6-4876-AB94-D57CD6E36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 I‡qe mvBU cvewjwks </a:t>
            </a:r>
            <a:r>
              <a:rPr lang="en-US" sz="4000" b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(Publishing web page) </a:t>
            </a:r>
            <a:endParaRPr lang="en-US" sz="40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78432F-09B0-4E55-BAC6-C4A936E1A0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17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  <p:sndAc>
          <p:stSnd>
            <p:snd r:embed="rId6" name="click.wav"/>
          </p:stSnd>
        </p:sndAc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D307B4C-E40E-42C9-97BE-DB3426C2C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 I‡qe mvBU ˆZwi Kivi mgq we‡eP¨ wKQy welq </a:t>
            </a:r>
            <a:endParaRPr lang="en-US" dirty="0">
              <a:solidFill>
                <a:srgbClr val="FF0000"/>
              </a:solidFill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7220D5-5F88-4FEA-8C35-DF0513FA69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33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15B7248-20E2-4548-AF71-B7691C5C5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04D21F-D892-46E1-BCA0-B613B14FDA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9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  <p:sndAc>
          <p:stSnd>
            <p:snd r:embed="rId5" name="click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4AA434E-3F5A-4DCA-8E3E-135803452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FF0000"/>
                </a:solidFill>
                <a:latin typeface="SutonnyMJ" pitchFamily="2" charset="0"/>
                <a:cs typeface="SutonnyOMJ" panose="01010600010101010101" pitchFamily="2" charset="0"/>
              </a:rPr>
              <a:t>AvR‡Ki cv‡Vi Av‡jvP</a:t>
            </a:r>
            <a:r>
              <a:rPr lang="en-US" b="1">
                <a:solidFill>
                  <a:srgbClr val="FF0000"/>
                </a:solidFill>
                <a:latin typeface="SutonnyMJ" pitchFamily="2" charset="0"/>
              </a:rPr>
              <a:t>¨ welqmg~n</a:t>
            </a:r>
            <a:endParaRPr lang="en-US" b="1" dirty="0">
              <a:solidFill>
                <a:srgbClr val="FF0000"/>
              </a:solidFill>
              <a:latin typeface="SutonnyMJ" pitchFamily="2" charset="0"/>
              <a:cs typeface="SutonnyOMJ" panose="01010600010101010101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38F40E-9C02-42E5-9E94-DCF1016919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5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  <p:sndAc>
          <p:stSnd>
            <p:snd r:embed="rId6" name="click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73B22DF-9E54-4B50-A913-BFDFE04F0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I‡qe †cB‡R evsjvi e¨envi </a:t>
            </a:r>
            <a:endParaRPr lang="en-US" dirty="0">
              <a:solidFill>
                <a:srgbClr val="FF0000"/>
              </a:solidFill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DC604E-0FE3-475D-A9DF-DCF50545BE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9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  <p:sndAc>
          <p:stSnd>
            <p:snd r:embed="rId5" name="click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0FC4A4A-8BCC-45C6-B602-2D6B5301B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I‡qe †cB‡R we‡kl wKQz Aÿi ev kã cÖ`k©b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60FB0E-5361-4BA1-AF47-6D4AEDC370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75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1613BE1-82F5-4F0F-8A94-0B083A7FB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wKQz cÖ‡qvRbxq U¨vM cwiwPwZ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EBEFC0-419F-4EA7-8E23-B304E0A3CB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1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48320BF-385A-499B-868A-8EB6579D3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GBPwUGgGj-5 Gi wmg¨vw›UK Dcv`vb</a:t>
            </a:r>
            <a:endParaRPr lang="en-US" b="1" dirty="0">
              <a:solidFill>
                <a:srgbClr val="FF0000"/>
              </a:solidFill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C4F57F-6006-4B87-AD3E-35AD603DF3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0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107FCAF-95DA-48A8-AD36-04B50C1BB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GBPwUGgGj-5 Gi wmg¨vw›UK Dcv`vb</a:t>
            </a:r>
            <a:endParaRPr lang="en-US" b="1" dirty="0">
              <a:solidFill>
                <a:srgbClr val="FF0000"/>
              </a:solidFill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100475-6813-4BEE-8C64-19DF9B41C4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7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9FA916B-FEF6-4765-8385-34DE1F8D7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GBPwUGgGj-5 Gi wmg¨vw›UK Dcv`vb</a:t>
            </a:r>
            <a:endParaRPr lang="en-US" b="1" dirty="0">
              <a:solidFill>
                <a:srgbClr val="FF0000"/>
              </a:solidFill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5ADD99-E8B1-4EF2-ACBE-50C32A5F33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83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EA4004B-B899-4DBF-A73E-618AC1945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GBPwUGgGj Gi bKkv I KvVv‡gv †j-AvDU </a:t>
            </a:r>
            <a:endParaRPr lang="en-US" b="1" dirty="0">
              <a:solidFill>
                <a:srgbClr val="FF0000"/>
              </a:solidFill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0DC39B-B0F9-4AC9-9DF5-7C5E6CC93D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5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</Words>
  <Application>Microsoft Office PowerPoint</Application>
  <PresentationFormat>Widescreen</PresentationFormat>
  <Paragraphs>15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SutonnyMJ</vt:lpstr>
      <vt:lpstr>Office Theme</vt:lpstr>
      <vt:lpstr>PowerPoint Presentation</vt:lpstr>
      <vt:lpstr>AvR‡Ki cv‡Vi Av‡jvP¨ welqmg~n</vt:lpstr>
      <vt:lpstr>I‡qe †cB‡R evsjvi e¨envi </vt:lpstr>
      <vt:lpstr>I‡qe †cB‡R we‡kl wKQz Aÿi ev kã cÖ`k©b</vt:lpstr>
      <vt:lpstr>wKQz cÖ‡qvRbxq U¨vM cwiwPwZ</vt:lpstr>
      <vt:lpstr>GBPwUGgGj-5 Gi wmg¨vw›UK Dcv`vb</vt:lpstr>
      <vt:lpstr>GBPwUGgGj-5 Gi wmg¨vw›UK Dcv`vb</vt:lpstr>
      <vt:lpstr>GBPwUGgGj-5 Gi wmg¨vw›UK Dcv`vb</vt:lpstr>
      <vt:lpstr>GBPwUGgGj Gi bKkv I KvVv‡gv †j-AvDU </vt:lpstr>
      <vt:lpstr>GBPwUGgGj Gi bKkv I KvVv‡gv †j-AvDU </vt:lpstr>
      <vt:lpstr>PowerPoint Presentation</vt:lpstr>
      <vt:lpstr> I‡qe †cBR wWRvBwbs (Designing web page) </vt:lpstr>
      <vt:lpstr> I‡qe mvBU/†cBR Pvjy Kiv</vt:lpstr>
      <vt:lpstr> I‡qe †nvw÷s (Web Hosting)</vt:lpstr>
      <vt:lpstr> I‡qe mvf©vi (Web Server) </vt:lpstr>
      <vt:lpstr> I‡qe mvBU cvewjwks (Publishing web page) </vt:lpstr>
      <vt:lpstr> I‡qe mvBU ˆZwi Kivi mgq we‡eP¨ wKQy welq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 PC</dc:creator>
  <cp:lastModifiedBy>User PC</cp:lastModifiedBy>
  <cp:revision>1</cp:revision>
  <dcterms:created xsi:type="dcterms:W3CDTF">2019-07-20T12:34:44Z</dcterms:created>
  <dcterms:modified xsi:type="dcterms:W3CDTF">2019-07-20T12:34:44Z</dcterms:modified>
</cp:coreProperties>
</file>